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90" d="100"/>
          <a:sy n="190" d="100"/>
        </p:scale>
        <p:origin x="-1506" y="-7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A7095AA3-4EFE-4315-B3AF-9B976E71F25B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2021/9/30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2877711" cy="116955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青森県中津軽郡西目屋村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大字田代字神田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57</a:t>
            </a:r>
          </a:p>
          <a:p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29593" y="7866480"/>
            <a:ext cx="3071885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西目屋村選挙管理委員会行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1"/>
            <a:ext cx="1099040" cy="1511496"/>
            <a:chOff x="2270599" y="1978785"/>
            <a:chExt cx="1153738" cy="1586719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509846" y="2555252"/>
              <a:ext cx="797969" cy="37398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kumimoji="1" lang="en-US" altLang="ja-JP" sz="1715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1155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弘前局承認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76959"/>
              <a:ext cx="978064" cy="48854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2021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12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r>
                <a:rPr kumimoji="1" lang="en-US" altLang="ja-JP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31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3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6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1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5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9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98056" y="9048696"/>
            <a:ext cx="2817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15" r="14066" b="1402"/>
          <a:stretch/>
        </p:blipFill>
        <p:spPr>
          <a:xfrm>
            <a:off x="4769508" y="1153055"/>
            <a:ext cx="1491905" cy="2264451"/>
          </a:xfrm>
          <a:prstGeom prst="rect">
            <a:avLst/>
          </a:prstGeom>
        </p:spPr>
      </p:pic>
      <p:sp>
        <p:nvSpPr>
          <p:cNvPr id="41" name="楕円 40"/>
          <p:cNvSpPr/>
          <p:nvPr/>
        </p:nvSpPr>
        <p:spPr>
          <a:xfrm>
            <a:off x="4939182" y="3103138"/>
            <a:ext cx="576278" cy="240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77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nishimeya06</cp:lastModifiedBy>
  <cp:revision>97</cp:revision>
  <cp:lastPrinted>2021-09-30T06:54:01Z</cp:lastPrinted>
  <dcterms:created xsi:type="dcterms:W3CDTF">2021-06-01T06:56:24Z</dcterms:created>
  <dcterms:modified xsi:type="dcterms:W3CDTF">2021-09-30T06:54:22Z</dcterms:modified>
</cp:coreProperties>
</file>